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Lst>
  <p:sldSz cx="18288000" cy="10287000"/>
  <p:notesSz cx="6858000" cy="9144000"/>
  <p:embeddedFontLst>
    <p:embeddedFont>
      <p:font typeface="TT Supermolot Neue Condensed Bold" charset="1" panose="02000806030000020004"/>
      <p:regular r:id="rId9"/>
    </p:embeddedFont>
    <p:embeddedFont>
      <p:font typeface="TT Supermolot Neue Bold" charset="1" panose="02000803030000020004"/>
      <p:regular r:id="rId10"/>
    </p:embeddedFont>
    <p:embeddedFont>
      <p:font typeface="TT Supermolot Neue" charset="1" panose="02000503020000020004"/>
      <p:regular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5.png" Type="http://schemas.openxmlformats.org/officeDocument/2006/relationships/image"/><Relationship Id="rId6" Target="../media/image6.png" Type="http://schemas.openxmlformats.org/officeDocument/2006/relationships/image"/><Relationship Id="rId7" Target="../media/image9.png" Type="http://schemas.openxmlformats.org/officeDocument/2006/relationships/image"/><Relationship Id="rId8" Target="../media/image10.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5.png" Type="http://schemas.openxmlformats.org/officeDocument/2006/relationships/image"/><Relationship Id="rId6" Target="../media/image6.png" Type="http://schemas.openxmlformats.org/officeDocument/2006/relationships/image"/><Relationship Id="rId7" Target="../media/image11.png" Type="http://schemas.openxmlformats.org/officeDocument/2006/relationships/image"/><Relationship Id="rId8" Target="../media/image1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5712" r="0" b="-75712"/>
            </a:stretch>
          </a:blipFill>
        </p:spPr>
      </p:sp>
      <p:grpSp>
        <p:nvGrpSpPr>
          <p:cNvPr name="Group 3" id="3"/>
          <p:cNvGrpSpPr/>
          <p:nvPr/>
        </p:nvGrpSpPr>
        <p:grpSpPr>
          <a:xfrm rot="0">
            <a:off x="-948550" y="-216942"/>
            <a:ext cx="20185101" cy="10720885"/>
            <a:chOff x="0" y="0"/>
            <a:chExt cx="26913467" cy="14294513"/>
          </a:xfrm>
        </p:grpSpPr>
        <p:sp>
          <p:nvSpPr>
            <p:cNvPr name="Freeform 4" id="4"/>
            <p:cNvSpPr/>
            <p:nvPr/>
          </p:nvSpPr>
          <p:spPr>
            <a:xfrm flipH="false" flipV="false" rot="0">
              <a:off x="0" y="11266748"/>
              <a:ext cx="13456734" cy="3027765"/>
            </a:xfrm>
            <a:custGeom>
              <a:avLst/>
              <a:gdLst/>
              <a:ahLst/>
              <a:cxnLst/>
              <a:rect r="r" b="b" t="t" l="l"/>
              <a:pathLst>
                <a:path h="3027765" w="13456734">
                  <a:moveTo>
                    <a:pt x="0" y="0"/>
                  </a:moveTo>
                  <a:lnTo>
                    <a:pt x="13456734" y="0"/>
                  </a:lnTo>
                  <a:lnTo>
                    <a:pt x="13456734" y="3027765"/>
                  </a:lnTo>
                  <a:lnTo>
                    <a:pt x="0" y="3027765"/>
                  </a:lnTo>
                  <a:lnTo>
                    <a:pt x="0" y="0"/>
                  </a:lnTo>
                  <a:close/>
                </a:path>
              </a:pathLst>
            </a:custGeom>
            <a:blipFill>
              <a:blip r:embed="rId3"/>
              <a:stretch>
                <a:fillRect l="0" t="0" r="0" b="0"/>
              </a:stretch>
            </a:blipFill>
          </p:spPr>
        </p:sp>
        <p:sp>
          <p:nvSpPr>
            <p:cNvPr name="Freeform 5" id="5"/>
            <p:cNvSpPr/>
            <p:nvPr/>
          </p:nvSpPr>
          <p:spPr>
            <a:xfrm flipH="true" flipV="false" rot="0">
              <a:off x="13456734" y="11266748"/>
              <a:ext cx="13456734" cy="3027765"/>
            </a:xfrm>
            <a:custGeom>
              <a:avLst/>
              <a:gdLst/>
              <a:ahLst/>
              <a:cxnLst/>
              <a:rect r="r" b="b" t="t" l="l"/>
              <a:pathLst>
                <a:path h="3027765" w="13456734">
                  <a:moveTo>
                    <a:pt x="13456733" y="0"/>
                  </a:moveTo>
                  <a:lnTo>
                    <a:pt x="0" y="0"/>
                  </a:lnTo>
                  <a:lnTo>
                    <a:pt x="0" y="3027765"/>
                  </a:lnTo>
                  <a:lnTo>
                    <a:pt x="13456733" y="3027765"/>
                  </a:lnTo>
                  <a:lnTo>
                    <a:pt x="13456733" y="0"/>
                  </a:lnTo>
                  <a:close/>
                </a:path>
              </a:pathLst>
            </a:custGeom>
            <a:blipFill>
              <a:blip r:embed="rId3"/>
              <a:stretch>
                <a:fillRect l="0" t="0" r="0" b="0"/>
              </a:stretch>
            </a:blipFill>
          </p:spPr>
        </p:sp>
        <p:sp>
          <p:nvSpPr>
            <p:cNvPr name="Freeform 6" id="6"/>
            <p:cNvSpPr/>
            <p:nvPr/>
          </p:nvSpPr>
          <p:spPr>
            <a:xfrm flipH="false" flipV="false" rot="-10800000">
              <a:off x="13456734" y="0"/>
              <a:ext cx="13456734" cy="3027765"/>
            </a:xfrm>
            <a:custGeom>
              <a:avLst/>
              <a:gdLst/>
              <a:ahLst/>
              <a:cxnLst/>
              <a:rect r="r" b="b" t="t" l="l"/>
              <a:pathLst>
                <a:path h="3027765" w="13456734">
                  <a:moveTo>
                    <a:pt x="0" y="0"/>
                  </a:moveTo>
                  <a:lnTo>
                    <a:pt x="13456733" y="0"/>
                  </a:lnTo>
                  <a:lnTo>
                    <a:pt x="13456733" y="3027765"/>
                  </a:lnTo>
                  <a:lnTo>
                    <a:pt x="0" y="3027765"/>
                  </a:lnTo>
                  <a:lnTo>
                    <a:pt x="0" y="0"/>
                  </a:lnTo>
                  <a:close/>
                </a:path>
              </a:pathLst>
            </a:custGeom>
            <a:blipFill>
              <a:blip r:embed="rId3"/>
              <a:stretch>
                <a:fillRect l="0" t="0" r="0" b="0"/>
              </a:stretch>
            </a:blipFill>
          </p:spPr>
        </p:sp>
        <p:sp>
          <p:nvSpPr>
            <p:cNvPr name="Freeform 7" id="7"/>
            <p:cNvSpPr/>
            <p:nvPr/>
          </p:nvSpPr>
          <p:spPr>
            <a:xfrm flipH="true" flipV="false" rot="-10800000">
              <a:off x="0" y="0"/>
              <a:ext cx="13456734" cy="3027765"/>
            </a:xfrm>
            <a:custGeom>
              <a:avLst/>
              <a:gdLst/>
              <a:ahLst/>
              <a:cxnLst/>
              <a:rect r="r" b="b" t="t" l="l"/>
              <a:pathLst>
                <a:path h="3027765" w="13456734">
                  <a:moveTo>
                    <a:pt x="13456734" y="0"/>
                  </a:moveTo>
                  <a:lnTo>
                    <a:pt x="0" y="0"/>
                  </a:lnTo>
                  <a:lnTo>
                    <a:pt x="0" y="3027765"/>
                  </a:lnTo>
                  <a:lnTo>
                    <a:pt x="13456734" y="3027765"/>
                  </a:lnTo>
                  <a:lnTo>
                    <a:pt x="13456734" y="0"/>
                  </a:lnTo>
                  <a:close/>
                </a:path>
              </a:pathLst>
            </a:custGeom>
            <a:blipFill>
              <a:blip r:embed="rId4"/>
              <a:stretch>
                <a:fillRect l="0" t="0" r="0" b="0"/>
              </a:stretch>
            </a:blipFill>
          </p:spPr>
        </p:sp>
      </p:grpSp>
      <p:sp>
        <p:nvSpPr>
          <p:cNvPr name="TextBox 8" id="8"/>
          <p:cNvSpPr txBox="true"/>
          <p:nvPr/>
        </p:nvSpPr>
        <p:spPr>
          <a:xfrm rot="0">
            <a:off x="4902064" y="2336224"/>
            <a:ext cx="8483873" cy="2375128"/>
          </a:xfrm>
          <a:prstGeom prst="rect">
            <a:avLst/>
          </a:prstGeom>
        </p:spPr>
        <p:txBody>
          <a:bodyPr anchor="t" rtlCol="false" tIns="0" lIns="0" bIns="0" rIns="0">
            <a:spAutoFit/>
          </a:bodyPr>
          <a:lstStyle/>
          <a:p>
            <a:pPr algn="ctr">
              <a:lnSpc>
                <a:spcPts val="15499"/>
              </a:lnSpc>
            </a:pPr>
            <a:r>
              <a:rPr lang="en-US" b="true" sz="15499">
                <a:solidFill>
                  <a:srgbClr val="FFFFFF"/>
                </a:solidFill>
                <a:latin typeface="TT Supermolot Neue Condensed Bold"/>
                <a:ea typeface="TT Supermolot Neue Condensed Bold"/>
                <a:cs typeface="TT Supermolot Neue Condensed Bold"/>
                <a:sym typeface="TT Supermolot Neue Condensed Bold"/>
              </a:rPr>
              <a:t>TEKNOLOGI</a:t>
            </a:r>
          </a:p>
        </p:txBody>
      </p:sp>
      <p:sp>
        <p:nvSpPr>
          <p:cNvPr name="TextBox 9" id="9"/>
          <p:cNvSpPr txBox="true"/>
          <p:nvPr/>
        </p:nvSpPr>
        <p:spPr>
          <a:xfrm rot="0">
            <a:off x="4447524" y="4353883"/>
            <a:ext cx="9392952" cy="2443494"/>
          </a:xfrm>
          <a:prstGeom prst="rect">
            <a:avLst/>
          </a:prstGeom>
        </p:spPr>
        <p:txBody>
          <a:bodyPr anchor="t" rtlCol="false" tIns="0" lIns="0" bIns="0" rIns="0">
            <a:spAutoFit/>
          </a:bodyPr>
          <a:lstStyle/>
          <a:p>
            <a:pPr algn="ctr">
              <a:lnSpc>
                <a:spcPts val="15499"/>
              </a:lnSpc>
            </a:pPr>
            <a:r>
              <a:rPr lang="en-US" b="true" sz="15499">
                <a:solidFill>
                  <a:srgbClr val="FFFFFF"/>
                </a:solidFill>
                <a:latin typeface="TT Supermolot Neue Condensed Bold"/>
                <a:ea typeface="TT Supermolot Neue Condensed Bold"/>
                <a:cs typeface="TT Supermolot Neue Condensed Bold"/>
                <a:sym typeface="TT Supermolot Neue Condensed Bold"/>
              </a:rPr>
              <a:t>PENDIDIKAN</a:t>
            </a:r>
          </a:p>
        </p:txBody>
      </p:sp>
      <p:sp>
        <p:nvSpPr>
          <p:cNvPr name="Freeform 10" id="10"/>
          <p:cNvSpPr/>
          <p:nvPr/>
        </p:nvSpPr>
        <p:spPr>
          <a:xfrm flipH="false" flipV="false" rot="0">
            <a:off x="5886400" y="6821558"/>
            <a:ext cx="6417585" cy="1750316"/>
          </a:xfrm>
          <a:custGeom>
            <a:avLst/>
            <a:gdLst/>
            <a:ahLst/>
            <a:cxnLst/>
            <a:rect r="r" b="b" t="t" l="l"/>
            <a:pathLst>
              <a:path h="1750316" w="6417585">
                <a:moveTo>
                  <a:pt x="0" y="0"/>
                </a:moveTo>
                <a:lnTo>
                  <a:pt x="6417586" y="0"/>
                </a:lnTo>
                <a:lnTo>
                  <a:pt x="6417586" y="1750316"/>
                </a:lnTo>
                <a:lnTo>
                  <a:pt x="0" y="1750316"/>
                </a:lnTo>
                <a:lnTo>
                  <a:pt x="0" y="0"/>
                </a:lnTo>
                <a:close/>
              </a:path>
            </a:pathLst>
          </a:custGeom>
          <a:blipFill>
            <a:blip r:embed="rId5"/>
            <a:stretch>
              <a:fillRect l="-22248" t="0" r="-22248" b="0"/>
            </a:stretch>
          </a:blipFill>
        </p:spPr>
      </p:sp>
      <p:sp>
        <p:nvSpPr>
          <p:cNvPr name="Freeform 11" id="11"/>
          <p:cNvSpPr/>
          <p:nvPr/>
        </p:nvSpPr>
        <p:spPr>
          <a:xfrm flipH="false" flipV="false" rot="0">
            <a:off x="-813518" y="3918078"/>
            <a:ext cx="6108970" cy="8229600"/>
          </a:xfrm>
          <a:custGeom>
            <a:avLst/>
            <a:gdLst/>
            <a:ahLst/>
            <a:cxnLst/>
            <a:rect r="r" b="b" t="t" l="l"/>
            <a:pathLst>
              <a:path h="8229600" w="6108970">
                <a:moveTo>
                  <a:pt x="0" y="0"/>
                </a:moveTo>
                <a:lnTo>
                  <a:pt x="6108970" y="0"/>
                </a:lnTo>
                <a:lnTo>
                  <a:pt x="6108970" y="8229600"/>
                </a:lnTo>
                <a:lnTo>
                  <a:pt x="0" y="8229600"/>
                </a:lnTo>
                <a:lnTo>
                  <a:pt x="0" y="0"/>
                </a:lnTo>
                <a:close/>
              </a:path>
            </a:pathLst>
          </a:custGeom>
          <a:blipFill>
            <a:blip r:embed="rId6"/>
            <a:stretch>
              <a:fillRect l="0" t="0" r="0" b="0"/>
            </a:stretch>
          </a:blipFill>
        </p:spPr>
      </p:sp>
      <p:sp>
        <p:nvSpPr>
          <p:cNvPr name="Freeform 12" id="12"/>
          <p:cNvSpPr/>
          <p:nvPr/>
        </p:nvSpPr>
        <p:spPr>
          <a:xfrm flipH="false" flipV="false" rot="0">
            <a:off x="12938207" y="-325863"/>
            <a:ext cx="6132340" cy="8229600"/>
          </a:xfrm>
          <a:custGeom>
            <a:avLst/>
            <a:gdLst/>
            <a:ahLst/>
            <a:cxnLst/>
            <a:rect r="r" b="b" t="t" l="l"/>
            <a:pathLst>
              <a:path h="8229600" w="6132340">
                <a:moveTo>
                  <a:pt x="0" y="0"/>
                </a:moveTo>
                <a:lnTo>
                  <a:pt x="6132339" y="0"/>
                </a:lnTo>
                <a:lnTo>
                  <a:pt x="6132339" y="8229600"/>
                </a:lnTo>
                <a:lnTo>
                  <a:pt x="0" y="8229600"/>
                </a:lnTo>
                <a:lnTo>
                  <a:pt x="0" y="0"/>
                </a:lnTo>
                <a:close/>
              </a:path>
            </a:pathLst>
          </a:custGeom>
          <a:blipFill>
            <a:blip r:embed="rId7"/>
            <a:stretch>
              <a:fillRect l="0" t="0" r="0" b="0"/>
            </a:stretch>
          </a:blipFill>
        </p:spPr>
      </p:sp>
      <p:sp>
        <p:nvSpPr>
          <p:cNvPr name="Freeform 13" id="13"/>
          <p:cNvSpPr/>
          <p:nvPr/>
        </p:nvSpPr>
        <p:spPr>
          <a:xfrm flipH="false" flipV="false" rot="0">
            <a:off x="559440" y="429841"/>
            <a:ext cx="5326961" cy="9427319"/>
          </a:xfrm>
          <a:custGeom>
            <a:avLst/>
            <a:gdLst/>
            <a:ahLst/>
            <a:cxnLst/>
            <a:rect r="r" b="b" t="t" l="l"/>
            <a:pathLst>
              <a:path h="9427319" w="5326961">
                <a:moveTo>
                  <a:pt x="0" y="0"/>
                </a:moveTo>
                <a:lnTo>
                  <a:pt x="5326960" y="0"/>
                </a:lnTo>
                <a:lnTo>
                  <a:pt x="5326960" y="9427318"/>
                </a:lnTo>
                <a:lnTo>
                  <a:pt x="0" y="9427318"/>
                </a:lnTo>
                <a:lnTo>
                  <a:pt x="0" y="0"/>
                </a:lnTo>
                <a:close/>
              </a:path>
            </a:pathLst>
          </a:custGeom>
          <a:blipFill>
            <a:blip r:embed="rId8"/>
            <a:stretch>
              <a:fillRect l="0" t="0" r="0" b="0"/>
            </a:stretch>
          </a:blipFill>
        </p:spPr>
      </p:sp>
      <p:sp>
        <p:nvSpPr>
          <p:cNvPr name="Freeform 14" id="14"/>
          <p:cNvSpPr/>
          <p:nvPr/>
        </p:nvSpPr>
        <p:spPr>
          <a:xfrm flipH="false" flipV="false" rot="0">
            <a:off x="12535809" y="1447503"/>
            <a:ext cx="5487194" cy="7810797"/>
          </a:xfrm>
          <a:custGeom>
            <a:avLst/>
            <a:gdLst/>
            <a:ahLst/>
            <a:cxnLst/>
            <a:rect r="r" b="b" t="t" l="l"/>
            <a:pathLst>
              <a:path h="7810797" w="5487194">
                <a:moveTo>
                  <a:pt x="0" y="0"/>
                </a:moveTo>
                <a:lnTo>
                  <a:pt x="5487194" y="0"/>
                </a:lnTo>
                <a:lnTo>
                  <a:pt x="5487194" y="7810797"/>
                </a:lnTo>
                <a:lnTo>
                  <a:pt x="0" y="7810797"/>
                </a:lnTo>
                <a:lnTo>
                  <a:pt x="0" y="0"/>
                </a:lnTo>
                <a:close/>
              </a:path>
            </a:pathLst>
          </a:custGeom>
          <a:blipFill>
            <a:blip r:embed="rId9"/>
            <a:stretch>
              <a:fillRect l="0" t="0" r="0" b="0"/>
            </a:stretch>
          </a:blipFill>
        </p:spPr>
      </p:sp>
      <p:sp>
        <p:nvSpPr>
          <p:cNvPr name="TextBox 15" id="15"/>
          <p:cNvSpPr txBox="true"/>
          <p:nvPr/>
        </p:nvSpPr>
        <p:spPr>
          <a:xfrm rot="0">
            <a:off x="4624887" y="7187150"/>
            <a:ext cx="8940612" cy="1255256"/>
          </a:xfrm>
          <a:prstGeom prst="rect">
            <a:avLst/>
          </a:prstGeom>
        </p:spPr>
        <p:txBody>
          <a:bodyPr anchor="t" rtlCol="false" tIns="0" lIns="0" bIns="0" rIns="0">
            <a:spAutoFit/>
          </a:bodyPr>
          <a:lstStyle/>
          <a:p>
            <a:pPr algn="ctr">
              <a:lnSpc>
                <a:spcPts val="3299"/>
              </a:lnSpc>
            </a:pPr>
            <a:r>
              <a:rPr lang="en-US" b="true" sz="3299">
                <a:solidFill>
                  <a:srgbClr val="FFFFFF"/>
                </a:solidFill>
                <a:latin typeface="TT Supermolot Neue Bold"/>
                <a:ea typeface="TT Supermolot Neue Bold"/>
                <a:cs typeface="TT Supermolot Neue Bold"/>
                <a:sym typeface="TT Supermolot Neue Bold"/>
              </a:rPr>
              <a:t>MAHARANI SRI ALIM WARSA </a:t>
            </a:r>
          </a:p>
          <a:p>
            <a:pPr algn="ctr">
              <a:lnSpc>
                <a:spcPts val="3299"/>
              </a:lnSpc>
            </a:pPr>
            <a:r>
              <a:rPr lang="en-US" b="true" sz="3299">
                <a:solidFill>
                  <a:srgbClr val="FFFFFF"/>
                </a:solidFill>
                <a:latin typeface="TT Supermolot Neue Bold"/>
                <a:ea typeface="TT Supermolot Neue Bold"/>
                <a:cs typeface="TT Supermolot Neue Bold"/>
                <a:sym typeface="TT Supermolot Neue Bold"/>
              </a:rPr>
              <a:t>ZASKIA NAJWA IMANI</a:t>
            </a:r>
          </a:p>
          <a:p>
            <a:pPr algn="ctr">
              <a:lnSpc>
                <a:spcPts val="3299"/>
              </a:lnSpc>
            </a:pPr>
            <a:r>
              <a:rPr lang="en-US" b="true" sz="3299">
                <a:solidFill>
                  <a:srgbClr val="FFFFFF"/>
                </a:solidFill>
                <a:latin typeface="TT Supermolot Neue Bold"/>
                <a:ea typeface="TT Supermolot Neue Bold"/>
                <a:cs typeface="TT Supermolot Neue Bold"/>
                <a:sym typeface="TT Supermolot Neue Bold"/>
              </a:rPr>
              <a:t>X TKJ 2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5712" r="0" b="-75712"/>
            </a:stretch>
          </a:blipFill>
        </p:spPr>
      </p:sp>
      <p:grpSp>
        <p:nvGrpSpPr>
          <p:cNvPr name="Group 3" id="3"/>
          <p:cNvGrpSpPr/>
          <p:nvPr/>
        </p:nvGrpSpPr>
        <p:grpSpPr>
          <a:xfrm rot="0">
            <a:off x="-948550" y="-216942"/>
            <a:ext cx="20185101" cy="10720885"/>
            <a:chOff x="0" y="0"/>
            <a:chExt cx="26913467" cy="14294513"/>
          </a:xfrm>
        </p:grpSpPr>
        <p:sp>
          <p:nvSpPr>
            <p:cNvPr name="Freeform 4" id="4"/>
            <p:cNvSpPr/>
            <p:nvPr/>
          </p:nvSpPr>
          <p:spPr>
            <a:xfrm flipH="false" flipV="false" rot="0">
              <a:off x="0" y="11266748"/>
              <a:ext cx="13456734" cy="3027765"/>
            </a:xfrm>
            <a:custGeom>
              <a:avLst/>
              <a:gdLst/>
              <a:ahLst/>
              <a:cxnLst/>
              <a:rect r="r" b="b" t="t" l="l"/>
              <a:pathLst>
                <a:path h="3027765" w="13456734">
                  <a:moveTo>
                    <a:pt x="0" y="0"/>
                  </a:moveTo>
                  <a:lnTo>
                    <a:pt x="13456734" y="0"/>
                  </a:lnTo>
                  <a:lnTo>
                    <a:pt x="13456734" y="3027765"/>
                  </a:lnTo>
                  <a:lnTo>
                    <a:pt x="0" y="3027765"/>
                  </a:lnTo>
                  <a:lnTo>
                    <a:pt x="0" y="0"/>
                  </a:lnTo>
                  <a:close/>
                </a:path>
              </a:pathLst>
            </a:custGeom>
            <a:blipFill>
              <a:blip r:embed="rId3"/>
              <a:stretch>
                <a:fillRect l="0" t="0" r="0" b="0"/>
              </a:stretch>
            </a:blipFill>
          </p:spPr>
        </p:sp>
        <p:sp>
          <p:nvSpPr>
            <p:cNvPr name="Freeform 5" id="5"/>
            <p:cNvSpPr/>
            <p:nvPr/>
          </p:nvSpPr>
          <p:spPr>
            <a:xfrm flipH="true" flipV="false" rot="0">
              <a:off x="13456734" y="11266748"/>
              <a:ext cx="13456734" cy="3027765"/>
            </a:xfrm>
            <a:custGeom>
              <a:avLst/>
              <a:gdLst/>
              <a:ahLst/>
              <a:cxnLst/>
              <a:rect r="r" b="b" t="t" l="l"/>
              <a:pathLst>
                <a:path h="3027765" w="13456734">
                  <a:moveTo>
                    <a:pt x="13456733" y="0"/>
                  </a:moveTo>
                  <a:lnTo>
                    <a:pt x="0" y="0"/>
                  </a:lnTo>
                  <a:lnTo>
                    <a:pt x="0" y="3027765"/>
                  </a:lnTo>
                  <a:lnTo>
                    <a:pt x="13456733" y="3027765"/>
                  </a:lnTo>
                  <a:lnTo>
                    <a:pt x="13456733" y="0"/>
                  </a:lnTo>
                  <a:close/>
                </a:path>
              </a:pathLst>
            </a:custGeom>
            <a:blipFill>
              <a:blip r:embed="rId3"/>
              <a:stretch>
                <a:fillRect l="0" t="0" r="0" b="0"/>
              </a:stretch>
            </a:blipFill>
          </p:spPr>
        </p:sp>
        <p:sp>
          <p:nvSpPr>
            <p:cNvPr name="Freeform 6" id="6"/>
            <p:cNvSpPr/>
            <p:nvPr/>
          </p:nvSpPr>
          <p:spPr>
            <a:xfrm flipH="false" flipV="false" rot="-10800000">
              <a:off x="13456734" y="0"/>
              <a:ext cx="13456734" cy="3027765"/>
            </a:xfrm>
            <a:custGeom>
              <a:avLst/>
              <a:gdLst/>
              <a:ahLst/>
              <a:cxnLst/>
              <a:rect r="r" b="b" t="t" l="l"/>
              <a:pathLst>
                <a:path h="3027765" w="13456734">
                  <a:moveTo>
                    <a:pt x="0" y="0"/>
                  </a:moveTo>
                  <a:lnTo>
                    <a:pt x="13456733" y="0"/>
                  </a:lnTo>
                  <a:lnTo>
                    <a:pt x="13456733" y="3027765"/>
                  </a:lnTo>
                  <a:lnTo>
                    <a:pt x="0" y="3027765"/>
                  </a:lnTo>
                  <a:lnTo>
                    <a:pt x="0" y="0"/>
                  </a:lnTo>
                  <a:close/>
                </a:path>
              </a:pathLst>
            </a:custGeom>
            <a:blipFill>
              <a:blip r:embed="rId3"/>
              <a:stretch>
                <a:fillRect l="0" t="0" r="0" b="0"/>
              </a:stretch>
            </a:blipFill>
          </p:spPr>
        </p:sp>
        <p:sp>
          <p:nvSpPr>
            <p:cNvPr name="Freeform 7" id="7"/>
            <p:cNvSpPr/>
            <p:nvPr/>
          </p:nvSpPr>
          <p:spPr>
            <a:xfrm flipH="true" flipV="false" rot="-10800000">
              <a:off x="0" y="0"/>
              <a:ext cx="13456734" cy="3027765"/>
            </a:xfrm>
            <a:custGeom>
              <a:avLst/>
              <a:gdLst/>
              <a:ahLst/>
              <a:cxnLst/>
              <a:rect r="r" b="b" t="t" l="l"/>
              <a:pathLst>
                <a:path h="3027765" w="13456734">
                  <a:moveTo>
                    <a:pt x="13456734" y="0"/>
                  </a:moveTo>
                  <a:lnTo>
                    <a:pt x="0" y="0"/>
                  </a:lnTo>
                  <a:lnTo>
                    <a:pt x="0" y="3027765"/>
                  </a:lnTo>
                  <a:lnTo>
                    <a:pt x="13456734" y="3027765"/>
                  </a:lnTo>
                  <a:lnTo>
                    <a:pt x="13456734" y="0"/>
                  </a:lnTo>
                  <a:close/>
                </a:path>
              </a:pathLst>
            </a:custGeom>
            <a:blipFill>
              <a:blip r:embed="rId4"/>
              <a:stretch>
                <a:fillRect l="0" t="0" r="0" b="0"/>
              </a:stretch>
            </a:blipFill>
          </p:spPr>
        </p:sp>
      </p:grpSp>
      <p:sp>
        <p:nvSpPr>
          <p:cNvPr name="Freeform 8" id="8"/>
          <p:cNvSpPr/>
          <p:nvPr/>
        </p:nvSpPr>
        <p:spPr>
          <a:xfrm flipH="false" flipV="false" rot="0">
            <a:off x="-813518" y="3918078"/>
            <a:ext cx="6108970" cy="8229600"/>
          </a:xfrm>
          <a:custGeom>
            <a:avLst/>
            <a:gdLst/>
            <a:ahLst/>
            <a:cxnLst/>
            <a:rect r="r" b="b" t="t" l="l"/>
            <a:pathLst>
              <a:path h="8229600" w="6108970">
                <a:moveTo>
                  <a:pt x="0" y="0"/>
                </a:moveTo>
                <a:lnTo>
                  <a:pt x="6108970" y="0"/>
                </a:lnTo>
                <a:lnTo>
                  <a:pt x="6108970" y="8229600"/>
                </a:lnTo>
                <a:lnTo>
                  <a:pt x="0" y="8229600"/>
                </a:lnTo>
                <a:lnTo>
                  <a:pt x="0" y="0"/>
                </a:lnTo>
                <a:close/>
              </a:path>
            </a:pathLst>
          </a:custGeom>
          <a:blipFill>
            <a:blip r:embed="rId5"/>
            <a:stretch>
              <a:fillRect l="0" t="0" r="0" b="0"/>
            </a:stretch>
          </a:blipFill>
        </p:spPr>
      </p:sp>
      <p:sp>
        <p:nvSpPr>
          <p:cNvPr name="Freeform 9" id="9"/>
          <p:cNvSpPr/>
          <p:nvPr/>
        </p:nvSpPr>
        <p:spPr>
          <a:xfrm flipH="false" flipV="false" rot="0">
            <a:off x="12938207" y="-325863"/>
            <a:ext cx="6132340" cy="8229600"/>
          </a:xfrm>
          <a:custGeom>
            <a:avLst/>
            <a:gdLst/>
            <a:ahLst/>
            <a:cxnLst/>
            <a:rect r="r" b="b" t="t" l="l"/>
            <a:pathLst>
              <a:path h="8229600" w="6132340">
                <a:moveTo>
                  <a:pt x="0" y="0"/>
                </a:moveTo>
                <a:lnTo>
                  <a:pt x="6132339" y="0"/>
                </a:lnTo>
                <a:lnTo>
                  <a:pt x="6132339" y="8229600"/>
                </a:lnTo>
                <a:lnTo>
                  <a:pt x="0" y="8229600"/>
                </a:lnTo>
                <a:lnTo>
                  <a:pt x="0" y="0"/>
                </a:lnTo>
                <a:close/>
              </a:path>
            </a:pathLst>
          </a:custGeom>
          <a:blipFill>
            <a:blip r:embed="rId6"/>
            <a:stretch>
              <a:fillRect l="0" t="0" r="0" b="0"/>
            </a:stretch>
          </a:blipFill>
        </p:spPr>
      </p:sp>
      <p:sp>
        <p:nvSpPr>
          <p:cNvPr name="TextBox 10" id="10"/>
          <p:cNvSpPr txBox="true"/>
          <p:nvPr/>
        </p:nvSpPr>
        <p:spPr>
          <a:xfrm rot="0">
            <a:off x="636652" y="928085"/>
            <a:ext cx="6832236" cy="1825533"/>
          </a:xfrm>
          <a:prstGeom prst="rect">
            <a:avLst/>
          </a:prstGeom>
        </p:spPr>
        <p:txBody>
          <a:bodyPr anchor="t" rtlCol="false" tIns="0" lIns="0" bIns="0" rIns="0">
            <a:spAutoFit/>
          </a:bodyPr>
          <a:lstStyle/>
          <a:p>
            <a:pPr algn="l">
              <a:lnSpc>
                <a:spcPts val="6999"/>
              </a:lnSpc>
            </a:pPr>
            <a:r>
              <a:rPr lang="en-US" sz="6999" b="true">
                <a:solidFill>
                  <a:srgbClr val="FFFFFF"/>
                </a:solidFill>
                <a:latin typeface="TT Supermolot Neue Bold"/>
                <a:ea typeface="TT Supermolot Neue Bold"/>
                <a:cs typeface="TT Supermolot Neue Bold"/>
                <a:sym typeface="TT Supermolot Neue Bold"/>
              </a:rPr>
              <a:t>LATAR BELAKANG </a:t>
            </a:r>
          </a:p>
        </p:txBody>
      </p:sp>
      <p:sp>
        <p:nvSpPr>
          <p:cNvPr name="Freeform 11" id="11"/>
          <p:cNvSpPr/>
          <p:nvPr/>
        </p:nvSpPr>
        <p:spPr>
          <a:xfrm flipH="false" flipV="false" rot="0">
            <a:off x="8142634" y="216942"/>
            <a:ext cx="5722144" cy="10287000"/>
          </a:xfrm>
          <a:custGeom>
            <a:avLst/>
            <a:gdLst/>
            <a:ahLst/>
            <a:cxnLst/>
            <a:rect r="r" b="b" t="t" l="l"/>
            <a:pathLst>
              <a:path h="10287000" w="5722144">
                <a:moveTo>
                  <a:pt x="0" y="0"/>
                </a:moveTo>
                <a:lnTo>
                  <a:pt x="5722143" y="0"/>
                </a:lnTo>
                <a:lnTo>
                  <a:pt x="5722143" y="10287000"/>
                </a:lnTo>
                <a:lnTo>
                  <a:pt x="0" y="10287000"/>
                </a:lnTo>
                <a:lnTo>
                  <a:pt x="0" y="0"/>
                </a:lnTo>
                <a:close/>
              </a:path>
            </a:pathLst>
          </a:custGeom>
          <a:blipFill>
            <a:blip r:embed="rId7"/>
            <a:stretch>
              <a:fillRect l="0" t="0" r="0" b="0"/>
            </a:stretch>
          </a:blipFill>
        </p:spPr>
      </p:sp>
      <p:sp>
        <p:nvSpPr>
          <p:cNvPr name="Freeform 12" id="12"/>
          <p:cNvSpPr/>
          <p:nvPr/>
        </p:nvSpPr>
        <p:spPr>
          <a:xfrm flipH="false" flipV="false" rot="0">
            <a:off x="12834797" y="3082890"/>
            <a:ext cx="5658411" cy="8679102"/>
          </a:xfrm>
          <a:custGeom>
            <a:avLst/>
            <a:gdLst/>
            <a:ahLst/>
            <a:cxnLst/>
            <a:rect r="r" b="b" t="t" l="l"/>
            <a:pathLst>
              <a:path h="8679102" w="5658411">
                <a:moveTo>
                  <a:pt x="0" y="0"/>
                </a:moveTo>
                <a:lnTo>
                  <a:pt x="5658411" y="0"/>
                </a:lnTo>
                <a:lnTo>
                  <a:pt x="5658411" y="8679102"/>
                </a:lnTo>
                <a:lnTo>
                  <a:pt x="0" y="8679102"/>
                </a:lnTo>
                <a:lnTo>
                  <a:pt x="0" y="0"/>
                </a:lnTo>
                <a:close/>
              </a:path>
            </a:pathLst>
          </a:custGeom>
          <a:blipFill>
            <a:blip r:embed="rId8"/>
            <a:stretch>
              <a:fillRect l="0" t="0" r="0" b="0"/>
            </a:stretch>
          </a:blipFill>
        </p:spPr>
      </p:sp>
      <p:sp>
        <p:nvSpPr>
          <p:cNvPr name="TextBox 13" id="13"/>
          <p:cNvSpPr txBox="true"/>
          <p:nvPr/>
        </p:nvSpPr>
        <p:spPr>
          <a:xfrm rot="0">
            <a:off x="636652" y="2436293"/>
            <a:ext cx="7027816" cy="6822007"/>
          </a:xfrm>
          <a:prstGeom prst="rect">
            <a:avLst/>
          </a:prstGeom>
        </p:spPr>
        <p:txBody>
          <a:bodyPr anchor="t" rtlCol="false" tIns="0" lIns="0" bIns="0" rIns="0">
            <a:spAutoFit/>
          </a:bodyPr>
          <a:lstStyle/>
          <a:p>
            <a:pPr algn="just">
              <a:lnSpc>
                <a:spcPts val="4551"/>
              </a:lnSpc>
            </a:pPr>
          </a:p>
          <a:p>
            <a:pPr algn="just">
              <a:lnSpc>
                <a:spcPts val="4551"/>
              </a:lnSpc>
            </a:pPr>
            <a:r>
              <a:rPr lang="en-US" sz="3251">
                <a:solidFill>
                  <a:srgbClr val="FFFFFF"/>
                </a:solidFill>
                <a:latin typeface="TT Supermolot Neue"/>
                <a:ea typeface="TT Supermolot Neue"/>
                <a:cs typeface="TT Supermolot Neue"/>
                <a:sym typeface="TT Supermolot Neue"/>
              </a:rPr>
              <a:t>Website Update Delete (UD) dibuat untuk mempermudah pengelolaan data secara digital. Selama ini, proses memperbarui dan menghapus data sering dilakukan secara manual sehingga memakan waktu dan berisiko terjadi kesalahan. Dengan adanya website UD, pengguna dapat mengubah dan menghapus data secara cepat, efisien, dan aman melalui sistem berbasis web.</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5712" r="0" b="-75712"/>
            </a:stretch>
          </a:blipFill>
        </p:spPr>
      </p:sp>
      <p:grpSp>
        <p:nvGrpSpPr>
          <p:cNvPr name="Group 3" id="3"/>
          <p:cNvGrpSpPr/>
          <p:nvPr/>
        </p:nvGrpSpPr>
        <p:grpSpPr>
          <a:xfrm rot="0">
            <a:off x="-948550" y="-216942"/>
            <a:ext cx="20185101" cy="10720885"/>
            <a:chOff x="0" y="0"/>
            <a:chExt cx="26913467" cy="14294513"/>
          </a:xfrm>
        </p:grpSpPr>
        <p:sp>
          <p:nvSpPr>
            <p:cNvPr name="Freeform 4" id="4"/>
            <p:cNvSpPr/>
            <p:nvPr/>
          </p:nvSpPr>
          <p:spPr>
            <a:xfrm flipH="false" flipV="false" rot="0">
              <a:off x="0" y="11266748"/>
              <a:ext cx="13456734" cy="3027765"/>
            </a:xfrm>
            <a:custGeom>
              <a:avLst/>
              <a:gdLst/>
              <a:ahLst/>
              <a:cxnLst/>
              <a:rect r="r" b="b" t="t" l="l"/>
              <a:pathLst>
                <a:path h="3027765" w="13456734">
                  <a:moveTo>
                    <a:pt x="0" y="0"/>
                  </a:moveTo>
                  <a:lnTo>
                    <a:pt x="13456734" y="0"/>
                  </a:lnTo>
                  <a:lnTo>
                    <a:pt x="13456734" y="3027765"/>
                  </a:lnTo>
                  <a:lnTo>
                    <a:pt x="0" y="3027765"/>
                  </a:lnTo>
                  <a:lnTo>
                    <a:pt x="0" y="0"/>
                  </a:lnTo>
                  <a:close/>
                </a:path>
              </a:pathLst>
            </a:custGeom>
            <a:blipFill>
              <a:blip r:embed="rId3"/>
              <a:stretch>
                <a:fillRect l="0" t="0" r="0" b="0"/>
              </a:stretch>
            </a:blipFill>
          </p:spPr>
        </p:sp>
        <p:sp>
          <p:nvSpPr>
            <p:cNvPr name="Freeform 5" id="5"/>
            <p:cNvSpPr/>
            <p:nvPr/>
          </p:nvSpPr>
          <p:spPr>
            <a:xfrm flipH="true" flipV="false" rot="0">
              <a:off x="13456734" y="11266748"/>
              <a:ext cx="13456734" cy="3027765"/>
            </a:xfrm>
            <a:custGeom>
              <a:avLst/>
              <a:gdLst/>
              <a:ahLst/>
              <a:cxnLst/>
              <a:rect r="r" b="b" t="t" l="l"/>
              <a:pathLst>
                <a:path h="3027765" w="13456734">
                  <a:moveTo>
                    <a:pt x="13456733" y="0"/>
                  </a:moveTo>
                  <a:lnTo>
                    <a:pt x="0" y="0"/>
                  </a:lnTo>
                  <a:lnTo>
                    <a:pt x="0" y="3027765"/>
                  </a:lnTo>
                  <a:lnTo>
                    <a:pt x="13456733" y="3027765"/>
                  </a:lnTo>
                  <a:lnTo>
                    <a:pt x="13456733" y="0"/>
                  </a:lnTo>
                  <a:close/>
                </a:path>
              </a:pathLst>
            </a:custGeom>
            <a:blipFill>
              <a:blip r:embed="rId3"/>
              <a:stretch>
                <a:fillRect l="0" t="0" r="0" b="0"/>
              </a:stretch>
            </a:blipFill>
          </p:spPr>
        </p:sp>
        <p:sp>
          <p:nvSpPr>
            <p:cNvPr name="Freeform 6" id="6"/>
            <p:cNvSpPr/>
            <p:nvPr/>
          </p:nvSpPr>
          <p:spPr>
            <a:xfrm flipH="false" flipV="false" rot="-10800000">
              <a:off x="13456734" y="0"/>
              <a:ext cx="13456734" cy="3027765"/>
            </a:xfrm>
            <a:custGeom>
              <a:avLst/>
              <a:gdLst/>
              <a:ahLst/>
              <a:cxnLst/>
              <a:rect r="r" b="b" t="t" l="l"/>
              <a:pathLst>
                <a:path h="3027765" w="13456734">
                  <a:moveTo>
                    <a:pt x="0" y="0"/>
                  </a:moveTo>
                  <a:lnTo>
                    <a:pt x="13456733" y="0"/>
                  </a:lnTo>
                  <a:lnTo>
                    <a:pt x="13456733" y="3027765"/>
                  </a:lnTo>
                  <a:lnTo>
                    <a:pt x="0" y="3027765"/>
                  </a:lnTo>
                  <a:lnTo>
                    <a:pt x="0" y="0"/>
                  </a:lnTo>
                  <a:close/>
                </a:path>
              </a:pathLst>
            </a:custGeom>
            <a:blipFill>
              <a:blip r:embed="rId3"/>
              <a:stretch>
                <a:fillRect l="0" t="0" r="0" b="0"/>
              </a:stretch>
            </a:blipFill>
          </p:spPr>
        </p:sp>
        <p:sp>
          <p:nvSpPr>
            <p:cNvPr name="Freeform 7" id="7"/>
            <p:cNvSpPr/>
            <p:nvPr/>
          </p:nvSpPr>
          <p:spPr>
            <a:xfrm flipH="true" flipV="false" rot="-10800000">
              <a:off x="0" y="0"/>
              <a:ext cx="13456734" cy="3027765"/>
            </a:xfrm>
            <a:custGeom>
              <a:avLst/>
              <a:gdLst/>
              <a:ahLst/>
              <a:cxnLst/>
              <a:rect r="r" b="b" t="t" l="l"/>
              <a:pathLst>
                <a:path h="3027765" w="13456734">
                  <a:moveTo>
                    <a:pt x="13456734" y="0"/>
                  </a:moveTo>
                  <a:lnTo>
                    <a:pt x="0" y="0"/>
                  </a:lnTo>
                  <a:lnTo>
                    <a:pt x="0" y="3027765"/>
                  </a:lnTo>
                  <a:lnTo>
                    <a:pt x="13456734" y="3027765"/>
                  </a:lnTo>
                  <a:lnTo>
                    <a:pt x="13456734" y="0"/>
                  </a:lnTo>
                  <a:close/>
                </a:path>
              </a:pathLst>
            </a:custGeom>
            <a:blipFill>
              <a:blip r:embed="rId4"/>
              <a:stretch>
                <a:fillRect l="0" t="0" r="0" b="0"/>
              </a:stretch>
            </a:blipFill>
          </p:spPr>
        </p:sp>
      </p:grpSp>
      <p:sp>
        <p:nvSpPr>
          <p:cNvPr name="Freeform 8" id="8"/>
          <p:cNvSpPr/>
          <p:nvPr/>
        </p:nvSpPr>
        <p:spPr>
          <a:xfrm flipH="true" flipV="false" rot="0">
            <a:off x="4808701" y="2978150"/>
            <a:ext cx="6108970" cy="8229600"/>
          </a:xfrm>
          <a:custGeom>
            <a:avLst/>
            <a:gdLst/>
            <a:ahLst/>
            <a:cxnLst/>
            <a:rect r="r" b="b" t="t" l="l"/>
            <a:pathLst>
              <a:path h="8229600" w="6108970">
                <a:moveTo>
                  <a:pt x="6108970" y="0"/>
                </a:moveTo>
                <a:lnTo>
                  <a:pt x="0" y="0"/>
                </a:lnTo>
                <a:lnTo>
                  <a:pt x="0" y="8229600"/>
                </a:lnTo>
                <a:lnTo>
                  <a:pt x="6108970" y="8229600"/>
                </a:lnTo>
                <a:lnTo>
                  <a:pt x="6108970" y="0"/>
                </a:lnTo>
                <a:close/>
              </a:path>
            </a:pathLst>
          </a:custGeom>
          <a:blipFill>
            <a:blip r:embed="rId5"/>
            <a:stretch>
              <a:fillRect l="0" t="0" r="0" b="0"/>
            </a:stretch>
          </a:blipFill>
        </p:spPr>
      </p:sp>
      <p:sp>
        <p:nvSpPr>
          <p:cNvPr name="Freeform 9" id="9"/>
          <p:cNvSpPr/>
          <p:nvPr/>
        </p:nvSpPr>
        <p:spPr>
          <a:xfrm flipH="false" flipV="false" rot="0">
            <a:off x="12938207" y="-325863"/>
            <a:ext cx="6132340" cy="8229600"/>
          </a:xfrm>
          <a:custGeom>
            <a:avLst/>
            <a:gdLst/>
            <a:ahLst/>
            <a:cxnLst/>
            <a:rect r="r" b="b" t="t" l="l"/>
            <a:pathLst>
              <a:path h="8229600" w="6132340">
                <a:moveTo>
                  <a:pt x="0" y="0"/>
                </a:moveTo>
                <a:lnTo>
                  <a:pt x="6132339" y="0"/>
                </a:lnTo>
                <a:lnTo>
                  <a:pt x="6132339" y="8229600"/>
                </a:lnTo>
                <a:lnTo>
                  <a:pt x="0" y="8229600"/>
                </a:lnTo>
                <a:lnTo>
                  <a:pt x="0" y="0"/>
                </a:lnTo>
                <a:close/>
              </a:path>
            </a:pathLst>
          </a:custGeom>
          <a:blipFill>
            <a:blip r:embed="rId6"/>
            <a:stretch>
              <a:fillRect l="0" t="0" r="0" b="0"/>
            </a:stretch>
          </a:blipFill>
        </p:spPr>
      </p:sp>
      <p:sp>
        <p:nvSpPr>
          <p:cNvPr name="Freeform 10" id="10"/>
          <p:cNvSpPr/>
          <p:nvPr/>
        </p:nvSpPr>
        <p:spPr>
          <a:xfrm flipH="false" flipV="false" rot="0">
            <a:off x="11501247" y="6462913"/>
            <a:ext cx="5758053" cy="3139929"/>
          </a:xfrm>
          <a:custGeom>
            <a:avLst/>
            <a:gdLst/>
            <a:ahLst/>
            <a:cxnLst/>
            <a:rect r="r" b="b" t="t" l="l"/>
            <a:pathLst>
              <a:path h="3139929" w="5758053">
                <a:moveTo>
                  <a:pt x="0" y="0"/>
                </a:moveTo>
                <a:lnTo>
                  <a:pt x="5758053" y="0"/>
                </a:lnTo>
                <a:lnTo>
                  <a:pt x="5758053" y="3139929"/>
                </a:lnTo>
                <a:lnTo>
                  <a:pt x="0" y="3139929"/>
                </a:lnTo>
                <a:lnTo>
                  <a:pt x="0" y="0"/>
                </a:lnTo>
                <a:close/>
              </a:path>
            </a:pathLst>
          </a:custGeom>
          <a:blipFill>
            <a:blip r:embed="rId7"/>
            <a:stretch>
              <a:fillRect l="0" t="0" r="0" b="0"/>
            </a:stretch>
          </a:blipFill>
        </p:spPr>
      </p:sp>
      <p:sp>
        <p:nvSpPr>
          <p:cNvPr name="Freeform 11" id="11"/>
          <p:cNvSpPr/>
          <p:nvPr/>
        </p:nvSpPr>
        <p:spPr>
          <a:xfrm flipH="false" flipV="false" rot="0">
            <a:off x="7236742" y="3145419"/>
            <a:ext cx="10281942" cy="7895063"/>
          </a:xfrm>
          <a:custGeom>
            <a:avLst/>
            <a:gdLst/>
            <a:ahLst/>
            <a:cxnLst/>
            <a:rect r="r" b="b" t="t" l="l"/>
            <a:pathLst>
              <a:path h="7895063" w="10281942">
                <a:moveTo>
                  <a:pt x="0" y="0"/>
                </a:moveTo>
                <a:lnTo>
                  <a:pt x="10281942" y="0"/>
                </a:lnTo>
                <a:lnTo>
                  <a:pt x="10281942" y="7895062"/>
                </a:lnTo>
                <a:lnTo>
                  <a:pt x="0" y="7895062"/>
                </a:lnTo>
                <a:lnTo>
                  <a:pt x="0" y="0"/>
                </a:lnTo>
                <a:close/>
              </a:path>
            </a:pathLst>
          </a:custGeom>
          <a:blipFill>
            <a:blip r:embed="rId8"/>
            <a:stretch>
              <a:fillRect l="0" t="0" r="0" b="0"/>
            </a:stretch>
          </a:blipFill>
        </p:spPr>
      </p:sp>
      <p:sp>
        <p:nvSpPr>
          <p:cNvPr name="TextBox 12" id="12"/>
          <p:cNvSpPr txBox="true"/>
          <p:nvPr/>
        </p:nvSpPr>
        <p:spPr>
          <a:xfrm rot="0">
            <a:off x="4003558" y="375025"/>
            <a:ext cx="6466368" cy="939754"/>
          </a:xfrm>
          <a:prstGeom prst="rect">
            <a:avLst/>
          </a:prstGeom>
        </p:spPr>
        <p:txBody>
          <a:bodyPr anchor="t" rtlCol="false" tIns="0" lIns="0" bIns="0" rIns="0">
            <a:spAutoFit/>
          </a:bodyPr>
          <a:lstStyle/>
          <a:p>
            <a:pPr algn="l">
              <a:lnSpc>
                <a:spcPts val="6999"/>
              </a:lnSpc>
            </a:pPr>
            <a:r>
              <a:rPr lang="en-US" sz="6999" b="true">
                <a:solidFill>
                  <a:srgbClr val="FFFFFF"/>
                </a:solidFill>
                <a:latin typeface="TT Supermolot Neue Bold"/>
                <a:ea typeface="TT Supermolot Neue Bold"/>
                <a:cs typeface="TT Supermolot Neue Bold"/>
                <a:sym typeface="TT Supermolot Neue Bold"/>
              </a:rPr>
              <a:t>ALASAN</a:t>
            </a:r>
          </a:p>
        </p:txBody>
      </p:sp>
      <p:sp>
        <p:nvSpPr>
          <p:cNvPr name="TextBox 13" id="13"/>
          <p:cNvSpPr txBox="true"/>
          <p:nvPr/>
        </p:nvSpPr>
        <p:spPr>
          <a:xfrm rot="0">
            <a:off x="450708" y="687739"/>
            <a:ext cx="11867192" cy="7215998"/>
          </a:xfrm>
          <a:prstGeom prst="rect">
            <a:avLst/>
          </a:prstGeom>
        </p:spPr>
        <p:txBody>
          <a:bodyPr anchor="t" rtlCol="false" tIns="0" lIns="0" bIns="0" rIns="0">
            <a:spAutoFit/>
          </a:bodyPr>
          <a:lstStyle/>
          <a:p>
            <a:pPr algn="just">
              <a:lnSpc>
                <a:spcPts val="6423"/>
              </a:lnSpc>
            </a:pPr>
          </a:p>
          <a:p>
            <a:pPr algn="just">
              <a:lnSpc>
                <a:spcPts val="6423"/>
              </a:lnSpc>
            </a:pPr>
            <a:r>
              <a:rPr lang="en-US" sz="4588">
                <a:solidFill>
                  <a:srgbClr val="FFFFFF"/>
                </a:solidFill>
                <a:latin typeface="TT Supermolot Neue"/>
                <a:ea typeface="TT Supermolot Neue"/>
                <a:cs typeface="TT Supermolot Neue"/>
                <a:sym typeface="TT Supermolot Neue"/>
              </a:rPr>
              <a:t>1. Mempermudah proses memperbarui dan menghapus data.</a:t>
            </a:r>
          </a:p>
          <a:p>
            <a:pPr algn="just">
              <a:lnSpc>
                <a:spcPts val="6423"/>
              </a:lnSpc>
            </a:pPr>
            <a:r>
              <a:rPr lang="en-US" sz="4588">
                <a:solidFill>
                  <a:srgbClr val="FFFFFF"/>
                </a:solidFill>
                <a:latin typeface="TT Supermolot Neue"/>
                <a:ea typeface="TT Supermolot Neue"/>
                <a:cs typeface="TT Supermolot Neue"/>
                <a:sym typeface="TT Supermolot Neue"/>
              </a:rPr>
              <a:t>2. Menghemat waktu dan meningkatkan efisiensi kerja.</a:t>
            </a:r>
          </a:p>
          <a:p>
            <a:pPr algn="just">
              <a:lnSpc>
                <a:spcPts val="6423"/>
              </a:lnSpc>
            </a:pPr>
            <a:r>
              <a:rPr lang="en-US" sz="4588">
                <a:solidFill>
                  <a:srgbClr val="FFFFFF"/>
                </a:solidFill>
                <a:latin typeface="TT Supermolot Neue"/>
                <a:ea typeface="TT Supermolot Neue"/>
                <a:cs typeface="TT Supermolot Neue"/>
                <a:sym typeface="TT Supermolot Neue"/>
              </a:rPr>
              <a:t>3. Mengurangi kesalahan atau duplikasi data.</a:t>
            </a:r>
          </a:p>
          <a:p>
            <a:pPr algn="just">
              <a:lnSpc>
                <a:spcPts val="6423"/>
              </a:lnSpc>
            </a:pPr>
            <a:r>
              <a:rPr lang="en-US" sz="4588">
                <a:solidFill>
                  <a:srgbClr val="FFFFFF"/>
                </a:solidFill>
                <a:latin typeface="TT Supermolot Neue"/>
                <a:ea typeface="TT Supermolot Neue"/>
                <a:cs typeface="TT Supermolot Neue"/>
                <a:sym typeface="TT Supermolot Neue"/>
              </a:rPr>
              <a:t>4. Menjaga keamanan serta kerapian data.</a:t>
            </a:r>
          </a:p>
          <a:p>
            <a:pPr algn="just">
              <a:lnSpc>
                <a:spcPts val="6423"/>
              </a:lnSpc>
            </a:pPr>
            <a:r>
              <a:rPr lang="en-US" sz="4588">
                <a:solidFill>
                  <a:srgbClr val="FFFFFF"/>
                </a:solidFill>
                <a:latin typeface="TT Supermolot Neue"/>
                <a:ea typeface="TT Supermolot Neue"/>
                <a:cs typeface="TT Supermolot Neue"/>
                <a:sym typeface="TT Supermolot Neue"/>
              </a:rPr>
              <a:t>5. Menjadi sarana belajar teknologi web dan database.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DAG1u2cBpfo</dc:identifier>
  <dcterms:modified xsi:type="dcterms:W3CDTF">2011-08-01T06:04:30Z</dcterms:modified>
  <cp:revision>1</cp:revision>
  <dc:title>maharani sri alim warsa zaskia najwa imani</dc:title>
</cp:coreProperties>
</file>

<file path=docProps/thumbnail.jpeg>
</file>